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61" r:id="rId10"/>
    <p:sldId id="262" r:id="rId11"/>
    <p:sldId id="259" r:id="rId12"/>
    <p:sldId id="258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57"/>
  </p:normalViewPr>
  <p:slideViewPr>
    <p:cSldViewPr snapToGrid="0" snapToObjects="1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0:27:17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0 496 24575,'0'-39'0,"0"21"0,0-17 0,0 27 0,0 0 0,0-1 0,0-4 0,0 3 0,0-3 0,0 5 0,0-1 0,0 1 0,0-1 0,0 1 0,0 0 0,0 0 0,0 0 0,0 0 0,0-1 0,0 1 0,0 0 0,0-1 0,4 5 0,-3-3 0,2 2 0,-3-3 0,0 0 0,4-1 0,-3 1 0,6 4 0,-2 0 0,2 4 0,2 0 0,-1 0 0,0 0 0,-4 3 0,0 2 0,-4 2 0,0 1 0,0 1 0,0-1 0,0 0 0,0 1 0,0-1 0,0 0 0,0-6 0,0-11 0,0-1 0,0-5 0,0 7 0,0 0 0,0 0 0,0 0 0,0-4 0,0 3 0,0-4 0,0 5 0,0-5 0,0 3 0,0-3 0,0 4 0,0 1 0,0-1 0,0-2 0,0 2 0,0-3 0,0 4 0,0-1 0,0 0 0,0 1 0,0-1 0,0 5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3475-1BF7-FC4A-A1DC-7E8C28829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240A-96C7-AB48-B181-F592B052C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181A-BE5D-0E4E-AB0E-7008552F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BDDB7-D03D-3242-ABA0-424A24AA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A1F4A-71BB-D44A-9274-777FB85B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280D-4BAE-C04B-8ED9-EE190B7B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DEED1-18CD-4F44-B377-DDF5F24A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0519-97F8-BC4B-959B-35EDC335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BF80-55B2-2343-8952-6261E24E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3055-3FFA-8C4F-B729-30620A13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DDB7D-7EBF-F44B-BB7B-F87BCD00A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0F23E-7B6C-7A49-9CFB-BCB9BFCE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240E-00F2-BF44-BB52-44E17B02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F007-0345-0945-A573-496C335E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614BE-738D-E44C-89FE-CDFC309A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359F-B85A-6041-B4AC-9AE55C82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AC21-3975-DB49-AA79-DBD1CB6F1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12C0-B1AC-6442-8BDB-91DB490A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4344D-95EF-2C4F-9357-0A9C3CF2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D357-57CD-F944-9491-E5C53041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569D-F02A-944A-A0F8-9BA175F4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1FBBE-19F9-A644-B066-43256C4B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D099-A999-F64D-91EA-593F7256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C2F06-6E5A-2140-8D3E-A19FAE9B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68C8-8AF1-8E4C-840F-8B6A4D61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9447-F766-B840-8C58-7E1B63F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88B9-E851-384E-AC64-AD86CFD98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D7DED-84C3-DD47-8A46-463562CA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4E071-1581-AB4B-B653-73439D8E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546FE-A713-A545-8F12-FB17470D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3D2ED-E8C1-C94A-80D2-FDFCEBB8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7EDF-57EE-2F41-9F06-CAE0BA0A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CC6C-3C20-A342-8D46-7B09D199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23345-9633-5342-A99C-6B0CE7AAC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A82F5-33B1-B144-85E5-427FDCF33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A6B59-DF07-5F45-A912-D05FC3A6B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F1739-6915-FB42-AC6B-C73F02C3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20B81-43A4-4945-A97B-87236713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D34B4-B681-0941-94FA-DC938B15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605F-BAB4-A54E-8AF3-0A6B801F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D547D-4B72-5A47-BE48-64820688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39FC4-EF23-B644-9CBC-A913AFD2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D0C4D-4EA8-3D4A-8204-3B4E7B42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8C1FC-E3FF-4F4D-B05C-3C9AA9D3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50993-A96A-274E-AFCA-E8E1E683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26EBB-20BA-1641-92C0-91CE2876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B0D0-0CEF-C345-BD9D-87573558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1D29-1570-FD48-B475-494B1BB6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4BE87-34EB-3C4B-A11C-D803D1894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940FA-B4DA-5246-A937-0DC70E07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844F4-4EB9-4B41-B6B4-D2F3B2F0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C13E-1CBB-A34F-A8FE-64D8082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24D2-3419-6B40-9B8A-0DB6A942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09638-6A42-424A-BD1F-E2E86BE2D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9CF3B-BE1D-3F49-A38E-7312198F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A746-EF6F-5C40-90F1-6DF690E4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218A1-BFE2-5242-901C-C276ABE9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C16EB-7A15-2F46-B8FC-E6F6A0C0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4F90D-64F8-044F-A923-ABD54149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A3E63-59CB-9D46-BFEC-1C6AA25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576DC-708E-AF46-8A85-7B5F7EA3C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54D4-DAF5-1E42-B7F7-0F13EF94DA2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362A1-4C3B-7E45-A01E-8998F7DB5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A16B-0B72-7F4D-9307-5F0B2170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D936-658E-5341-BAC3-0F459CD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558C-14AB-D34D-A080-5DD9E845B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Book Antiqua" panose="02040602050305030304" pitchFamily="18" charset="0"/>
              </a:rPr>
              <a:t>Amores</a:t>
            </a:r>
            <a:r>
              <a:rPr lang="en-US" dirty="0">
                <a:latin typeface="Book Antiqua" panose="02040602050305030304" pitchFamily="18" charset="0"/>
              </a:rPr>
              <a:t> I.1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F2A1B-CE8A-2C47-A233-9B554E539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Ovid</a:t>
            </a:r>
          </a:p>
        </p:txBody>
      </p:sp>
    </p:spTree>
    <p:extLst>
      <p:ext uri="{BB962C8B-B14F-4D97-AF65-F5344CB8AC3E}">
        <p14:creationId xmlns:p14="http://schemas.microsoft.com/office/powerpoint/2010/main" val="355281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in the background&#10;&#10;Description automatically generated">
            <a:extLst>
              <a:ext uri="{FF2B5EF4-FFF2-40B4-BE49-F238E27FC236}">
                <a16:creationId xmlns:a16="http://schemas.microsoft.com/office/drawing/2014/main" id="{9B979BA0-213F-6E46-B1FF-0FF7E896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2" y="643467"/>
            <a:ext cx="6190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F71DE049-BAF1-9441-B85E-95689253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7" y="-12059"/>
            <a:ext cx="7718426" cy="68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sign, standing, man&#10;&#10;Description automatically generated">
            <a:extLst>
              <a:ext uri="{FF2B5EF4-FFF2-40B4-BE49-F238E27FC236}">
                <a16:creationId xmlns:a16="http://schemas.microsoft.com/office/drawing/2014/main" id="{60251810-E548-DF4F-BEDB-6914EF5C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63" y="643467"/>
            <a:ext cx="615587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1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ABE47-6CD3-7B41-87AC-84950DD2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67" y="0"/>
            <a:ext cx="7597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80C8D80-0EEA-7445-A5A7-DFD4DD987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51" y="0"/>
            <a:ext cx="7560498" cy="68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60D0F930-29DF-9141-B9F0-B6101AF8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7" y="643467"/>
            <a:ext cx="617292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999CB5D-0C90-6D4B-98AE-FB7FF55C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17" y="643467"/>
            <a:ext cx="61679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2C6244C1-520D-B549-98A0-F12E5A21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31" y="0"/>
            <a:ext cx="7602538" cy="6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66E8CD5-3B64-6A40-AD7A-0E69A14D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6" y="643466"/>
            <a:ext cx="61729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19AAF21-B260-BB42-84A6-9F2CDCCF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40" y="643466"/>
            <a:ext cx="61389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room, computer&#10;&#10;Description automatically generated">
            <a:extLst>
              <a:ext uri="{FF2B5EF4-FFF2-40B4-BE49-F238E27FC236}">
                <a16:creationId xmlns:a16="http://schemas.microsoft.com/office/drawing/2014/main" id="{4CFD0A5F-628C-1E4A-869A-76CBA1054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4" b="218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1A8924-5C15-A148-B797-B5563A92F76E}"/>
              </a:ext>
            </a:extLst>
          </p:cNvPr>
          <p:cNvCxnSpPr>
            <a:cxnSpLocks/>
          </p:cNvCxnSpPr>
          <p:nvPr/>
        </p:nvCxnSpPr>
        <p:spPr>
          <a:xfrm>
            <a:off x="2682483" y="5105955"/>
            <a:ext cx="1487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0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5D1FC-8965-1245-966F-A899594F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-35777"/>
            <a:ext cx="7639050" cy="68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83EEDABB-AF4A-AF49-8EFA-902353DC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7" y="643467"/>
            <a:ext cx="61729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B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E3F66D2-AFA1-B84F-BA68-E41888BE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48" y="1176793"/>
            <a:ext cx="5080811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3D9870D0-9A2F-5A4E-8A88-8CFF1158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453" y="643467"/>
            <a:ext cx="614309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67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2B2D70F-565E-4747-A369-EBE3E1A5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0"/>
            <a:ext cx="7572375" cy="68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C74646CB-AC09-3345-9BBE-BAD0A1BB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78" y="480060"/>
            <a:ext cx="649904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0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D331A-469A-C349-AE42-1F951F7A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0"/>
            <a:ext cx="7572375" cy="68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18ED165-EA2D-884C-9B9D-75C19056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33" y="55"/>
            <a:ext cx="7553134" cy="6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8D7BB-8E7F-4B4C-854A-5827FED5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18" y="0"/>
            <a:ext cx="7599363" cy="68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ign, table&#10;&#10;Description automatically generated">
            <a:extLst>
              <a:ext uri="{FF2B5EF4-FFF2-40B4-BE49-F238E27FC236}">
                <a16:creationId xmlns:a16="http://schemas.microsoft.com/office/drawing/2014/main" id="{ACA2AAE3-CD01-C84D-90BF-36AA0F6D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2" y="643467"/>
            <a:ext cx="6190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, stool&#10;&#10;Description automatically generated">
            <a:extLst>
              <a:ext uri="{FF2B5EF4-FFF2-40B4-BE49-F238E27FC236}">
                <a16:creationId xmlns:a16="http://schemas.microsoft.com/office/drawing/2014/main" id="{0A954729-BE03-6541-9BE9-9999CEF5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46" y="643467"/>
            <a:ext cx="60555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90F865E-D180-C34F-B936-0445C9FC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7" y="643467"/>
            <a:ext cx="61729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07DCEED-C7B8-364B-91DE-FCFB1213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42" y="643467"/>
            <a:ext cx="61389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37089A94-1A68-F44A-91BA-8F8C7790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59" b="10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1906287-054D-B441-BD45-6253B2A6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5" y="0"/>
            <a:ext cx="7651750" cy="68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4B03B-236D-A74D-9EB0-8669E78A2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3" y="643467"/>
            <a:ext cx="6190074" cy="5571065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E38E6-0277-A847-9C1A-99F39DA24490}"/>
                  </a:ext>
                </a:extLst>
              </p14:cNvPr>
              <p14:cNvContentPartPr/>
              <p14:nvPr/>
            </p14:nvContentPartPr>
            <p14:xfrm>
              <a:off x="5097310" y="1383578"/>
              <a:ext cx="23400" cy="17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E38E6-0277-A847-9C1A-99F39DA244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310" y="1365578"/>
                <a:ext cx="5904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11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Office Theme</vt:lpstr>
      <vt:lpstr>Amores I.1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Amores I.1.1-12</dc:title>
  <dc:creator>Microsoft Office User</dc:creator>
  <cp:lastModifiedBy>idrawbugs@gmail.com</cp:lastModifiedBy>
  <cp:revision>6</cp:revision>
  <dcterms:created xsi:type="dcterms:W3CDTF">2020-02-02T21:09:02Z</dcterms:created>
  <dcterms:modified xsi:type="dcterms:W3CDTF">2020-02-26T00:14:57Z</dcterms:modified>
</cp:coreProperties>
</file>